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375" r:id="rId3"/>
    <p:sldId id="374" r:id="rId4"/>
    <p:sldId id="35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93" d="100"/>
          <a:sy n="93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2/13/2011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2/13/2011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2/13/2011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2/13/2011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Combining Two Noisy Measurements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Probability Density Function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probability that a random variable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takes on a value between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/>
              <a:t> is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is called the probability density function and it is constrained by</a:t>
            </a:r>
            <a:endParaRPr lang="en-US" dirty="0"/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3086100" y="1854200"/>
          <a:ext cx="2971800" cy="965200"/>
        </p:xfrm>
        <a:graphic>
          <a:graphicData uri="http://schemas.openxmlformats.org/presentationml/2006/ole">
            <p:oleObj spid="_x0000_s58370" name="Equation" r:id="rId3" imgW="1485720" imgH="482400" progId="Equation.3">
              <p:embed/>
            </p:oleObj>
          </a:graphicData>
        </a:graphic>
      </p:graphicFrame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3746500" y="4114800"/>
          <a:ext cx="1600200" cy="1371600"/>
        </p:xfrm>
        <a:graphic>
          <a:graphicData uri="http://schemas.openxmlformats.org/presentationml/2006/ole">
            <p:oleObj spid="_x0000_s58371" name="Equation" r:id="rId4" imgW="799920" imgH="6858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Normal (Gaussian) Density Function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3" cstate="print"/>
          <a:srcRect l="5551" t="1389"/>
          <a:stretch>
            <a:fillRect/>
          </a:stretch>
        </p:blipFill>
        <p:spPr bwMode="auto">
          <a:xfrm>
            <a:off x="1066800" y="1828800"/>
            <a:ext cx="685293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7347" name="Object 3"/>
          <p:cNvGraphicFramePr>
            <a:graphicFrameLocks noChangeAspect="1"/>
          </p:cNvGraphicFramePr>
          <p:nvPr/>
        </p:nvGraphicFramePr>
        <p:xfrm>
          <a:off x="3149600" y="762000"/>
          <a:ext cx="2844800" cy="990600"/>
        </p:xfrm>
        <a:graphic>
          <a:graphicData uri="http://schemas.openxmlformats.org/presentationml/2006/ole">
            <p:oleObj spid="_x0000_s57347" name="Equation" r:id="rId4" imgW="1422360" imgH="495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informally, the expected value of a random variable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is the long-run average observed value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formall</a:t>
            </a:r>
            <a:r>
              <a:rPr lang="en-US" dirty="0" smtClean="0"/>
              <a:t>y defined as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Expected Value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3365500" y="2209800"/>
          <a:ext cx="2413000" cy="939800"/>
        </p:xfrm>
        <a:graphic>
          <a:graphicData uri="http://schemas.openxmlformats.org/presentationml/2006/ole">
            <p:oleObj spid="_x0000_s23553" name="Equation" r:id="rId3" imgW="1206360" imgH="469800" progId="Equation.3">
              <p:embed/>
            </p:oleObj>
          </a:graphicData>
        </a:graphic>
      </p:graphicFrame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124200" y="3657600"/>
          <a:ext cx="2895600" cy="2260600"/>
        </p:xfrm>
        <a:graphic>
          <a:graphicData uri="http://schemas.openxmlformats.org/presentationml/2006/ole">
            <p:oleObj spid="_x0000_s23554" name="Equation" r:id="rId4" imgW="1447560" imgH="1130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2544</TotalTime>
  <Words>78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Origin</vt:lpstr>
      <vt:lpstr>Microsoft Equation 3.0</vt:lpstr>
      <vt:lpstr>Day 17</vt:lpstr>
      <vt:lpstr>Probability Density Function</vt:lpstr>
      <vt:lpstr>Normal (Gaussian) Density Function</vt:lpstr>
      <vt:lpstr>Expected Value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57</cp:revision>
  <dcterms:created xsi:type="dcterms:W3CDTF">2011-01-07T01:27:12Z</dcterms:created>
  <dcterms:modified xsi:type="dcterms:W3CDTF">2011-02-14T01:38:10Z</dcterms:modified>
</cp:coreProperties>
</file>